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77" r:id="rId6"/>
    <p:sldId id="261" r:id="rId7"/>
    <p:sldId id="263" r:id="rId8"/>
    <p:sldId id="274" r:id="rId9"/>
    <p:sldId id="262" r:id="rId10"/>
    <p:sldId id="264" r:id="rId11"/>
    <p:sldId id="266" r:id="rId12"/>
    <p:sldId id="275" r:id="rId13"/>
    <p:sldId id="265" r:id="rId14"/>
    <p:sldId id="267" r:id="rId15"/>
    <p:sldId id="272" r:id="rId16"/>
    <p:sldId id="271" r:id="rId17"/>
    <p:sldId id="276" r:id="rId18"/>
    <p:sldId id="268" r:id="rId19"/>
    <p:sldId id="270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422"/>
  </p:normalViewPr>
  <p:slideViewPr>
    <p:cSldViewPr snapToGrid="0" snapToObjects="1">
      <p:cViewPr varScale="1">
        <p:scale>
          <a:sx n="121" d="100"/>
          <a:sy n="121" d="100"/>
        </p:scale>
        <p:origin x="7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77D9-A44E-9F4D-82D9-93040497EEBC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A5311-08C7-F443-B2C5-ED830C17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3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54E-3513-7A4D-991E-10C0BCBCD5F1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6E7C-7A6F-DE47-9FD2-BCE6161B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2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54E-3513-7A4D-991E-10C0BCBCD5F1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6E7C-7A6F-DE47-9FD2-BCE6161B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54E-3513-7A4D-991E-10C0BCBCD5F1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6E7C-7A6F-DE47-9FD2-BCE6161B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6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54E-3513-7A4D-991E-10C0BCBCD5F1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6E7C-7A6F-DE47-9FD2-BCE6161B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7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54E-3513-7A4D-991E-10C0BCBCD5F1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6E7C-7A6F-DE47-9FD2-BCE6161B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5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54E-3513-7A4D-991E-10C0BCBCD5F1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6E7C-7A6F-DE47-9FD2-BCE6161B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7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54E-3513-7A4D-991E-10C0BCBCD5F1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6E7C-7A6F-DE47-9FD2-BCE6161B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3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54E-3513-7A4D-991E-10C0BCBCD5F1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6E7C-7A6F-DE47-9FD2-BCE6161B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5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54E-3513-7A4D-991E-10C0BCBCD5F1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6E7C-7A6F-DE47-9FD2-BCE6161B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1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54E-3513-7A4D-991E-10C0BCBCD5F1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6E7C-7A6F-DE47-9FD2-BCE6161B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0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554E-3513-7A4D-991E-10C0BCBCD5F1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6E7C-7A6F-DE47-9FD2-BCE6161B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1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554E-3513-7A4D-991E-10C0BCBCD5F1}" type="datetimeFigureOut">
              <a:rPr lang="en-US" smtClean="0"/>
              <a:t>10/21/21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6E7C-7A6F-DE47-9FD2-BCE6161B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0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Gesture and Pose</a:t>
            </a:r>
          </a:p>
        </p:txBody>
      </p:sp>
    </p:spTree>
    <p:extLst>
      <p:ext uri="{BB962C8B-B14F-4D97-AF65-F5344CB8AC3E}">
        <p14:creationId xmlns:p14="http://schemas.microsoft.com/office/powerpoint/2010/main" val="155733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0"/>
            <a:ext cx="7079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4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342900"/>
            <a:ext cx="69469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0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Capturing gesture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16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2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-516539"/>
            <a:ext cx="5221896" cy="73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3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8337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92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0"/>
            <a:ext cx="9230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3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85900"/>
            <a:ext cx="7315200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5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25" y="-141858"/>
            <a:ext cx="6567055" cy="70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33003"/>
            <a:ext cx="10241280" cy="64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15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663700"/>
            <a:ext cx="63500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5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Stance and body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3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68" y="303151"/>
            <a:ext cx="3517669" cy="63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2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Hero</a:t>
            </a:r>
            <a:r>
              <a:rPr lang="en-US"/>
              <a:t>, villain and appeal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77" y="142240"/>
            <a:ext cx="54737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71" y="220476"/>
            <a:ext cx="4331855" cy="63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Spine and fluidity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9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12192000" cy="63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</Words>
  <Application>Microsoft Macintosh PowerPoint</Application>
  <PresentationFormat>Widescreen</PresentationFormat>
  <Paragraphs>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Gesture and Pose</vt:lpstr>
      <vt:lpstr>PowerPoint Presentation</vt:lpstr>
      <vt:lpstr>Stance and body language</vt:lpstr>
      <vt:lpstr>PowerPoint Presentation</vt:lpstr>
      <vt:lpstr>Hero, villain and appeal</vt:lpstr>
      <vt:lpstr>PowerPoint Presentation</vt:lpstr>
      <vt:lpstr>PowerPoint Presentation</vt:lpstr>
      <vt:lpstr>Spine and fluidity</vt:lpstr>
      <vt:lpstr>PowerPoint Presentation</vt:lpstr>
      <vt:lpstr>PowerPoint Presentation</vt:lpstr>
      <vt:lpstr>PowerPoint Presentation</vt:lpstr>
      <vt:lpstr>Capturing gesture</vt:lpstr>
      <vt:lpstr>PowerPoint Presentation</vt:lpstr>
      <vt:lpstr>PowerPoint Presentation</vt:lpstr>
      <vt:lpstr>PowerPoint Presentation</vt:lpstr>
      <vt:lpstr>PowerPoint Presentation</vt:lpstr>
      <vt:lpstr>Development Studies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Gesture and Pose</dc:title>
  <dc:creator>Nigel Mairs</dc:creator>
  <cp:lastModifiedBy>nigelmairs22@icloud.com</cp:lastModifiedBy>
  <cp:revision>8</cp:revision>
  <dcterms:created xsi:type="dcterms:W3CDTF">2017-03-19T22:56:32Z</dcterms:created>
  <dcterms:modified xsi:type="dcterms:W3CDTF">2021-10-21T15:42:19Z</dcterms:modified>
</cp:coreProperties>
</file>