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9" r:id="rId5"/>
    <p:sldId id="270" r:id="rId6"/>
    <p:sldId id="259" r:id="rId7"/>
    <p:sldId id="275" r:id="rId8"/>
    <p:sldId id="277" r:id="rId9"/>
    <p:sldId id="263" r:id="rId10"/>
    <p:sldId id="276" r:id="rId11"/>
    <p:sldId id="278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99" d="100"/>
          <a:sy n="99" d="100"/>
        </p:scale>
        <p:origin x="4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2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8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0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99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1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40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69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2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02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42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DCB1-930F-457F-8DDF-27E941CE4780}" type="datetimeFigureOut">
              <a:rPr lang="en-GB" smtClean="0"/>
              <a:t>12/11/2020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029EC-4806-4C92-A253-910BDD9E5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fmH0tKU0B4g?feature=oembed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460QxYQgh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YXoJtuzZ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8G40_afpkGA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reNB4cH3Rk" TargetMode="External"/><Relationship Id="rId2" Type="http://schemas.openxmlformats.org/officeDocument/2006/relationships/hyperlink" Target="https://www.youtube.com/watch?v=2ZfaE4HIsj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58624"/>
            <a:ext cx="9144000" cy="1655762"/>
          </a:xfrm>
        </p:spPr>
        <p:txBody>
          <a:bodyPr>
            <a:noAutofit/>
          </a:bodyPr>
          <a:lstStyle/>
          <a:p>
            <a:r>
              <a:rPr lang="en-GB" sz="6000" b="1" dirty="0">
                <a:ln w="22225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75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latin typeface="Grinched" panose="02000000000000000000" pitchFamily="2" charset="0"/>
              </a:rPr>
              <a:t>Design for Animation, narrative structure and film language</a:t>
            </a:r>
          </a:p>
        </p:txBody>
      </p:sp>
    </p:spTree>
    <p:extLst>
      <p:ext uri="{BB962C8B-B14F-4D97-AF65-F5344CB8AC3E}">
        <p14:creationId xmlns:p14="http://schemas.microsoft.com/office/powerpoint/2010/main" val="187992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" action="ppaction://media"/>
            <a:extLst>
              <a:ext uri="{FF2B5EF4-FFF2-40B4-BE49-F238E27FC236}">
                <a16:creationId xmlns:a16="http://schemas.microsoft.com/office/drawing/2014/main" id="{1AC405ED-E67F-4CCF-AAF0-D4B3F3961D9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71889" y="125236"/>
            <a:ext cx="9821333" cy="55209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03C04C-ED81-4F2F-809F-88D9D1DB5FFF}"/>
              </a:ext>
            </a:extLst>
          </p:cNvPr>
          <p:cNvSpPr txBox="1"/>
          <p:nvPr/>
        </p:nvSpPr>
        <p:spPr>
          <a:xfrm>
            <a:off x="-524934" y="5881510"/>
            <a:ext cx="6101644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The Grand Budapest Hotel (2014) - </a:t>
            </a:r>
          </a:p>
          <a:p>
            <a:pPr algn="ctr"/>
            <a:r>
              <a:rPr lang="en-US" dirty="0"/>
              <a:t>Wes Anderson</a:t>
            </a:r>
          </a:p>
        </p:txBody>
      </p:sp>
    </p:spTree>
    <p:extLst>
      <p:ext uri="{BB962C8B-B14F-4D97-AF65-F5344CB8AC3E}">
        <p14:creationId xmlns:p14="http://schemas.microsoft.com/office/powerpoint/2010/main" val="40962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https://www.youtube.com/watch?v=jjVOQkN0iXY</a:t>
            </a:r>
          </a:p>
          <a:p>
            <a:r>
              <a:rPr lang="en-GB" dirty="0">
                <a:hlinkClick r:id="rId2"/>
              </a:rPr>
              <a:t>https://www.youtube.com/watch?v=W460QxYQgh4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251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B log post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 this session I would like you to do a post on visual culture explaining how the following fall in to it:</a:t>
            </a:r>
          </a:p>
          <a:p>
            <a:pPr marL="0" indent="0">
              <a:buNone/>
            </a:pPr>
            <a:r>
              <a:rPr lang="en-GB" dirty="0"/>
              <a:t>-</a:t>
            </a:r>
            <a:r>
              <a:rPr lang="en-GB" dirty="0" err="1"/>
              <a:t>mise</a:t>
            </a:r>
            <a:r>
              <a:rPr lang="en-GB" dirty="0"/>
              <a:t>-</a:t>
            </a:r>
            <a:r>
              <a:rPr lang="en-GB" dirty="0" err="1"/>
              <a:t>en</a:t>
            </a:r>
            <a:r>
              <a:rPr lang="en-GB" dirty="0"/>
              <a:t>-scene</a:t>
            </a:r>
          </a:p>
          <a:p>
            <a:pPr marL="0" indent="0">
              <a:buNone/>
            </a:pPr>
            <a:r>
              <a:rPr lang="en-GB" dirty="0"/>
              <a:t>-visual metaphor</a:t>
            </a:r>
          </a:p>
          <a:p>
            <a:pPr marL="0" indent="0">
              <a:buNone/>
            </a:pPr>
            <a:r>
              <a:rPr lang="en-GB" dirty="0"/>
              <a:t>-</a:t>
            </a:r>
            <a:r>
              <a:rPr lang="en-GB" dirty="0" err="1"/>
              <a:t>Asthetics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-colour composition</a:t>
            </a:r>
          </a:p>
          <a:p>
            <a:pPr marL="0" indent="0">
              <a:buNone/>
            </a:pPr>
            <a:r>
              <a:rPr lang="en-GB" dirty="0"/>
              <a:t>-rhythm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Todays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visual culture</a:t>
            </a:r>
          </a:p>
          <a:p>
            <a:r>
              <a:rPr lang="en-GB" dirty="0"/>
              <a:t>Visual metaphor</a:t>
            </a:r>
          </a:p>
          <a:p>
            <a:r>
              <a:rPr lang="en-GB" dirty="0" err="1"/>
              <a:t>Asthetics</a:t>
            </a:r>
            <a:endParaRPr lang="en-GB" dirty="0"/>
          </a:p>
          <a:p>
            <a:r>
              <a:rPr lang="en-GB" dirty="0"/>
              <a:t>Colour in film</a:t>
            </a:r>
          </a:p>
          <a:p>
            <a:r>
              <a:rPr lang="en-GB" dirty="0"/>
              <a:t>Rhythm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3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What is visual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Visual culture</a:t>
            </a:r>
            <a:r>
              <a:rPr lang="en-GB" dirty="0"/>
              <a:t> is the aspect of culture expressed in visual images.</a:t>
            </a:r>
          </a:p>
          <a:p>
            <a:endParaRPr lang="en-GB" dirty="0"/>
          </a:p>
          <a:p>
            <a:r>
              <a:rPr lang="en-GB" dirty="0"/>
              <a:t>What does this mean to you?</a:t>
            </a:r>
          </a:p>
          <a:p>
            <a:endParaRPr lang="en-GB" dirty="0"/>
          </a:p>
          <a:p>
            <a:r>
              <a:rPr lang="en-GB" dirty="0"/>
              <a:t>How can we use this when creating animations?</a:t>
            </a:r>
          </a:p>
        </p:txBody>
      </p:sp>
    </p:spTree>
    <p:extLst>
      <p:ext uri="{BB962C8B-B14F-4D97-AF65-F5344CB8AC3E}">
        <p14:creationId xmlns:p14="http://schemas.microsoft.com/office/powerpoint/2010/main" val="392463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Visual metaphor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https://www.youtube.com/watch?v=2qYXoJtuzZg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675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Aesthetics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1033"/>
          </a:xfrm>
        </p:spPr>
        <p:txBody>
          <a:bodyPr>
            <a:normAutofit/>
          </a:bodyPr>
          <a:lstStyle/>
          <a:p>
            <a:r>
              <a:rPr lang="en-GB" dirty="0"/>
              <a:t>What are aesthetics?</a:t>
            </a:r>
          </a:p>
          <a:p>
            <a:r>
              <a:rPr lang="en-GB" dirty="0"/>
              <a:t>How do we use aesthetics in films, </a:t>
            </a:r>
            <a:r>
              <a:rPr lang="en-GB" dirty="0" err="1"/>
              <a:t>tv</a:t>
            </a:r>
            <a:r>
              <a:rPr lang="en-GB" dirty="0"/>
              <a:t>, games and animation?</a:t>
            </a:r>
          </a:p>
          <a:p>
            <a:r>
              <a:rPr lang="en-GB" dirty="0"/>
              <a:t>Further areas……</a:t>
            </a:r>
          </a:p>
          <a:p>
            <a:endParaRPr lang="en-GB" dirty="0"/>
          </a:p>
        </p:txBody>
      </p:sp>
      <p:sp>
        <p:nvSpPr>
          <p:cNvPr id="4" name="AutoShape 4" descr="image being cropped"/>
          <p:cNvSpPr>
            <a:spLocks noChangeAspect="1" noChangeArrowheads="1"/>
          </p:cNvSpPr>
          <p:nvPr/>
        </p:nvSpPr>
        <p:spPr bwMode="auto">
          <a:xfrm>
            <a:off x="155575" y="-144463"/>
            <a:ext cx="1206566" cy="120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26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Colour in film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61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" action="ppaction://media"/>
            <a:extLst>
              <a:ext uri="{FF2B5EF4-FFF2-40B4-BE49-F238E27FC236}">
                <a16:creationId xmlns:a16="http://schemas.microsoft.com/office/drawing/2014/main" id="{86B75495-6242-4C1F-9BDC-08EEC386863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75556" y="97014"/>
            <a:ext cx="10075333" cy="56620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8BC1C8-832C-438C-91F1-108EA737EC6D}"/>
              </a:ext>
            </a:extLst>
          </p:cNvPr>
          <p:cNvSpPr txBox="1"/>
          <p:nvPr/>
        </p:nvSpPr>
        <p:spPr>
          <a:xfrm>
            <a:off x="216975" y="5990094"/>
            <a:ext cx="2743200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The Cell (2000) - </a:t>
            </a:r>
            <a:br>
              <a:rPr lang="en-US" dirty="0"/>
            </a:br>
            <a:r>
              <a:rPr lang="en-US" dirty="0"/>
              <a:t>Tarsem Singh</a:t>
            </a:r>
          </a:p>
        </p:txBody>
      </p:sp>
    </p:spTree>
    <p:extLst>
      <p:ext uri="{BB962C8B-B14F-4D97-AF65-F5344CB8AC3E}">
        <p14:creationId xmlns:p14="http://schemas.microsoft.com/office/powerpoint/2010/main" val="223156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https://www.youtube.com/watch?v=2ZfaE4HIsjU</a:t>
            </a:r>
            <a:endParaRPr lang="en-GB" dirty="0"/>
          </a:p>
          <a:p>
            <a:r>
              <a:rPr lang="en-GB" dirty="0">
                <a:hlinkClick r:id="rId3"/>
              </a:rPr>
              <a:t>https://www.youtube.com/watch?v=MreNB4cH3Rk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343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n>
                  <a:solidFill>
                    <a:schemeClr val="accent4">
                      <a:lumMod val="50000"/>
                    </a:schemeClr>
                  </a:solidFill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5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lumMod val="20000"/>
                        <a:lumOff val="80000"/>
                      </a:schemeClr>
                    </a:gs>
                  </a:gsLst>
                  <a:lin ang="8100000" scaled="1"/>
                  <a:tileRect/>
                </a:gradFill>
                <a:latin typeface="Grinched" panose="02000000000000000000" pitchFamily="2" charset="0"/>
              </a:rPr>
              <a:t>Rhythm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35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205</Words>
  <Application>Microsoft Office PowerPoint</Application>
  <PresentationFormat>Widescreen</PresentationFormat>
  <Paragraphs>37</Paragraphs>
  <Slides>12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Grinched</vt:lpstr>
      <vt:lpstr>Office Theme</vt:lpstr>
      <vt:lpstr>PowerPoint Presentation</vt:lpstr>
      <vt:lpstr>Todays topics</vt:lpstr>
      <vt:lpstr>What is visual culture</vt:lpstr>
      <vt:lpstr>Visual metaphor</vt:lpstr>
      <vt:lpstr>Aesthetics</vt:lpstr>
      <vt:lpstr>Colour in film</vt:lpstr>
      <vt:lpstr>PowerPoint Presentation</vt:lpstr>
      <vt:lpstr>PowerPoint Presentation</vt:lpstr>
      <vt:lpstr>Rhythm</vt:lpstr>
      <vt:lpstr>PowerPoint Presentation</vt:lpstr>
      <vt:lpstr>PowerPoint Presentation</vt:lpstr>
      <vt:lpstr>B log post task</vt:lpstr>
    </vt:vector>
  </TitlesOfParts>
  <Company>University of the Arts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Luke Bridger</dc:creator>
  <cp:lastModifiedBy>luke bridger</cp:lastModifiedBy>
  <cp:revision>34</cp:revision>
  <dcterms:created xsi:type="dcterms:W3CDTF">2018-09-26T08:32:14Z</dcterms:created>
  <dcterms:modified xsi:type="dcterms:W3CDTF">2020-11-12T10:47:14Z</dcterms:modified>
</cp:coreProperties>
</file>